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46D1-4881-B866-BF15-51265F142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AA38F-90A7-DBE7-D5D9-0859E8BB1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00FA-6951-1ACB-6D3D-0EB2EDCD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DC421-3387-1BCA-0B48-9A56C4E5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DDF01-0A59-D321-BEE9-45A589AC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2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339E-F76E-1EA8-7EE3-A000F668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8A348-592D-BCAC-ED14-17FEA95CF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AD59-F9C6-A46F-C960-EBBD48E1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10B60-2681-2D67-E2E1-9D243554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9DB8B-6183-027F-CBB3-A6BEC220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95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9EFB48-A9E0-134E-6199-0FCE1CFC2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E3AE7-49CC-BFFD-75A8-B8A0529D2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18899-2380-3CED-C832-8BE96783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FF6E2-6479-54C2-E21D-95969E271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DC869-AAA0-75EF-7F0A-15807A79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5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095E-125F-8D5E-FCB2-3064F5FB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D0227-E67F-1B10-2DD3-50FD21B6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6043-834C-26B9-70CB-8B6C7B77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1DD9-FE88-4B0E-2447-4237AAC3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17F35-25D3-1839-0BB4-DF9599FB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6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8B7-4475-0B3C-5223-B9955A6D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B7954-6B61-7296-2055-2A815943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1E752-873C-814B-E271-BA544ACC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EC5FC-A737-EDF2-907E-9644B862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82B27-38C7-8C11-A0EA-BA7E16E3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2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3CC1-EB63-AB98-AC4B-DD3E27CB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6262E-7A05-052D-B01D-C122C0300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F6BF6-96AB-23EB-6B01-8AFC6D97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CF99E-7B36-791E-7390-5BBBC350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27C63-CC94-D331-540F-6324946E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6B735-05CB-56D3-7E00-C21301DA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6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DBF6-0BAA-0387-8450-FB15BDED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BD4CE-C048-26FB-46BD-35468D829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FE2DE-2A19-6013-593E-6F05D2B6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57EEC-1803-C1FA-8EB1-897025447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E728F-664A-8DE5-5B2A-35D04A6C5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8DC22-BE6A-B4B6-E3A9-EA350E10B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8FDCBA-E849-FD24-4749-F8EF6384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AC96C-5F4D-305B-397C-1953BA82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755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FD99-765F-2B7D-E9CB-F95AE9ED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F2C84-45A7-3B3D-D2EE-6964B95D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0F0C5-9901-46AA-BA8F-7BF1C9CF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37F48-2D08-DDDD-962C-8B2F2B1A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10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5C486-9D3A-C1D5-212C-B735ED4B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DA4E-001F-FA42-CABF-05E2C25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4F49D-3CA5-862C-3C6F-1A213CCB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4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9DE9-9C33-CDE5-4DB4-B8148E33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8745-A747-2293-74F2-E1CB9088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6AECA-C092-787E-2DD7-35B8A169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EE9FD-A0AD-7F84-BE88-0274F2B8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1ADBE-56A8-88A4-D7CA-117F52F7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A32BD-6305-3029-E660-6B85F55C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1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96E2-9127-7642-BE09-089E4F0B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CD6500-A346-DAF5-5DA4-FFFD7A84D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0FAB8-0123-7758-41C7-E11BD6A9D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57A1A-0CDE-CDBA-2F30-0F5104E5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95F55-3FE1-B1A2-842F-FC365351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463BC-369F-5F06-2496-A5CA9603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3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DE834-B924-7F81-D251-D4180F2A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3FE40-50B9-0DA0-950A-4152FF315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93CB3-8679-BB65-4660-3600060D4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34C35-581F-41D3-A9A6-A8DC8C7C7C2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302D-B13F-1688-7FF6-8486B3097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7FBE5-85B2-A7D1-DD08-5A710D27C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18AF-86AD-4F9D-977D-4CDAE5CFFB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41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5823-6128-7628-1B39-3D8170ED3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SULRE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C8645-0CBC-B5C8-37A2-4041F55FC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Race to Space 2024</a:t>
            </a:r>
          </a:p>
        </p:txBody>
      </p:sp>
    </p:spTree>
    <p:extLst>
      <p:ext uri="{BB962C8B-B14F-4D97-AF65-F5344CB8AC3E}">
        <p14:creationId xmlns:p14="http://schemas.microsoft.com/office/powerpoint/2010/main" val="195816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7CFF-B1E5-D1D2-F147-E72CE8BB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B5F15-721B-26E0-F830-0FAB3BB14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/>
              <a:t>What we know happened:</a:t>
            </a:r>
          </a:p>
          <a:p>
            <a:r>
              <a:rPr lang="en-GB" dirty="0"/>
              <a:t>Initially, at low feed pressures, the engine ignited.</a:t>
            </a:r>
          </a:p>
          <a:p>
            <a:r>
              <a:rPr lang="en-GB" dirty="0"/>
              <a:t>It then extinguished itself after chamber pressure began to rise</a:t>
            </a:r>
          </a:p>
          <a:p>
            <a:r>
              <a:rPr lang="en-GB" dirty="0"/>
              <a:t>As the fuel and oxidiser feed pressures rose, the engine would briefly ignite and extinguish</a:t>
            </a:r>
          </a:p>
          <a:p>
            <a:r>
              <a:rPr lang="en-GB" dirty="0"/>
              <a:t>Pressure spikes rose until a catastrophic explosion occurred within the propellant manifold on the ninth spike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B118D-0D1B-1B05-F86D-D2C398193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7" y="0"/>
            <a:ext cx="5181601" cy="1325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90216D-3C84-37E8-541D-7DA4A0967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6" y="1383109"/>
            <a:ext cx="5181601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C9AAD-C270-0561-C7D0-6CBC1032C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6" y="2766218"/>
            <a:ext cx="5181604" cy="1325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DD6D8B-2626-256C-F1B9-8830D8BF19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92" y="4149327"/>
            <a:ext cx="5181604" cy="13255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94B183-6C84-4E7B-336B-1CCCC152F9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1"/>
          <a:stretch/>
        </p:blipFill>
        <p:spPr>
          <a:xfrm>
            <a:off x="7010389" y="5532435"/>
            <a:ext cx="5181607" cy="13255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094D4B-440B-EAC2-B03D-8BB2543B6F25}"/>
              </a:ext>
            </a:extLst>
          </p:cNvPr>
          <p:cNvSpPr txBox="1"/>
          <p:nvPr/>
        </p:nvSpPr>
        <p:spPr>
          <a:xfrm>
            <a:off x="6096000" y="3964661"/>
            <a:ext cx="4010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x8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F8EF8A2-06E8-00C9-BD78-B019ABC3AB4A}"/>
              </a:ext>
            </a:extLst>
          </p:cNvPr>
          <p:cNvCxnSpPr>
            <a:cxnSpLocks/>
            <a:stCxn id="32" idx="2"/>
            <a:endCxn id="18" idx="1"/>
          </p:cNvCxnSpPr>
          <p:nvPr/>
        </p:nvCxnSpPr>
        <p:spPr>
          <a:xfrm rot="16200000" flipH="1">
            <a:off x="6414406" y="4216123"/>
            <a:ext cx="478116" cy="7138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0AC0AED1-F52C-2C11-D18C-676326D1E937}"/>
              </a:ext>
            </a:extLst>
          </p:cNvPr>
          <p:cNvCxnSpPr>
            <a:cxnSpLocks/>
            <a:stCxn id="16" idx="1"/>
            <a:endCxn id="32" idx="0"/>
          </p:cNvCxnSpPr>
          <p:nvPr/>
        </p:nvCxnSpPr>
        <p:spPr>
          <a:xfrm rot="10800000" flipV="1">
            <a:off x="6296536" y="3428999"/>
            <a:ext cx="713860" cy="53566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7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9F610-4677-B793-8439-E95A76D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 and Theories</a:t>
            </a:r>
          </a:p>
        </p:txBody>
      </p:sp>
    </p:spTree>
    <p:extLst>
      <p:ext uri="{BB962C8B-B14F-4D97-AF65-F5344CB8AC3E}">
        <p14:creationId xmlns:p14="http://schemas.microsoft.com/office/powerpoint/2010/main" val="32580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70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SULRE</vt:lpstr>
      <vt:lpstr>What Happened?</vt:lpstr>
      <vt:lpstr>Observations and Theories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Robbie James</dc:creator>
  <cp:lastModifiedBy>Robbie James</cp:lastModifiedBy>
  <cp:revision>1</cp:revision>
  <dcterms:created xsi:type="dcterms:W3CDTF">2024-07-16T23:00:20Z</dcterms:created>
  <dcterms:modified xsi:type="dcterms:W3CDTF">2024-07-17T00:08:39Z</dcterms:modified>
</cp:coreProperties>
</file>